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63" r:id="rId7"/>
    <p:sldId id="264" r:id="rId8"/>
    <p:sldId id="262" r:id="rId9"/>
    <p:sldId id="261" r:id="rId10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192"/>
    <a:srgbClr val="9E005D"/>
    <a:srgbClr val="5097A9"/>
    <a:srgbClr val="8D4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A0AAA-E48C-47AD-B18F-A3DA159ECDF4}" v="20" dt="2026-03-03T19:06:57.817"/>
    <p1510:client id="{ED98F313-8B45-02B3-61B2-962BA91839B9}" v="82" dt="2026-03-04T17:31:20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(OHBM)" userId="S::kjohnson@humanbrainmapping.org::f500f692-b162-490a-88e8-95e76fd4619b" providerId="AD" clId="Web-{ED98F313-8B45-02B3-61B2-962BA91839B9}"/>
    <pc:docChg chg="addSld modSld">
      <pc:chgData name="Katie (OHBM)" userId="S::kjohnson@humanbrainmapping.org::f500f692-b162-490a-88e8-95e76fd4619b" providerId="AD" clId="Web-{ED98F313-8B45-02B3-61B2-962BA91839B9}" dt="2026-03-04T17:31:20.245" v="43" actId="20577"/>
      <pc:docMkLst>
        <pc:docMk/>
      </pc:docMkLst>
      <pc:sldChg chg="addSp delSp modSp add replId">
        <pc:chgData name="Katie (OHBM)" userId="S::kjohnson@humanbrainmapping.org::f500f692-b162-490a-88e8-95e76fd4619b" providerId="AD" clId="Web-{ED98F313-8B45-02B3-61B2-962BA91839B9}" dt="2026-03-04T17:31:20.245" v="43" actId="20577"/>
        <pc:sldMkLst>
          <pc:docMk/>
          <pc:sldMk cId="2517818787" sldId="264"/>
        </pc:sldMkLst>
        <pc:spChg chg="add del mod">
          <ac:chgData name="Katie (OHBM)" userId="S::kjohnson@humanbrainmapping.org::f500f692-b162-490a-88e8-95e76fd4619b" providerId="AD" clId="Web-{ED98F313-8B45-02B3-61B2-962BA91839B9}" dt="2026-03-04T17:31:20.245" v="43" actId="20577"/>
          <ac:spMkLst>
            <pc:docMk/>
            <pc:sldMk cId="2517818787" sldId="264"/>
            <ac:spMk id="2" creationId="{1FBF2914-A201-AF64-5450-E7E054A51943}"/>
          </ac:spMkLst>
        </pc:spChg>
        <pc:spChg chg="mod">
          <ac:chgData name="Katie (OHBM)" userId="S::kjohnson@humanbrainmapping.org::f500f692-b162-490a-88e8-95e76fd4619b" providerId="AD" clId="Web-{ED98F313-8B45-02B3-61B2-962BA91839B9}" dt="2026-03-04T17:30:27.995" v="5" actId="20577"/>
          <ac:spMkLst>
            <pc:docMk/>
            <pc:sldMk cId="2517818787" sldId="264"/>
            <ac:spMk id="12" creationId="{03F90D89-89F2-9F86-103E-9E9BF84577C2}"/>
          </ac:spMkLst>
        </pc:spChg>
      </pc:sldChg>
    </pc:docChg>
  </pc:docChgLst>
  <pc:docChgLst>
    <pc:chgData name="Emily - OHBM" userId="b3db3be2-c02b-4f0a-9e54-3b992e3990e6" providerId="ADAL" clId="{1B994283-518A-44C8-8502-8E6DBB151466}"/>
    <pc:docChg chg="undo custSel addSld delSld modSld">
      <pc:chgData name="Emily - OHBM" userId="b3db3be2-c02b-4f0a-9e54-3b992e3990e6" providerId="ADAL" clId="{1B994283-518A-44C8-8502-8E6DBB151466}" dt="2026-03-03T19:06:57.817" v="474"/>
      <pc:docMkLst>
        <pc:docMk/>
      </pc:docMkLst>
      <pc:sldChg chg="addSp delSp modSp mod setBg delAnim modAnim">
        <pc:chgData name="Emily - OHBM" userId="b3db3be2-c02b-4f0a-9e54-3b992e3990e6" providerId="ADAL" clId="{1B994283-518A-44C8-8502-8E6DBB151466}" dt="2026-03-03T19:06:57.817" v="474"/>
        <pc:sldMkLst>
          <pc:docMk/>
          <pc:sldMk cId="1294678919" sldId="261"/>
        </pc:sldMkLst>
        <pc:picChg chg="mod">
          <ac:chgData name="Emily - OHBM" userId="b3db3be2-c02b-4f0a-9e54-3b992e3990e6" providerId="ADAL" clId="{1B994283-518A-44C8-8502-8E6DBB151466}" dt="2026-03-03T19:04:57.522" v="458" actId="1076"/>
          <ac:picMkLst>
            <pc:docMk/>
            <pc:sldMk cId="1294678919" sldId="261"/>
            <ac:picMk id="13" creationId="{8FD350CF-9355-521D-3EF2-E15AFED592E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9202390" y="4232994"/>
            <a:ext cx="7124354" cy="910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58"/>
              </a:lnSpc>
            </a:pPr>
            <a:r>
              <a:rPr lang="en-US" sz="6000">
                <a:solidFill>
                  <a:schemeClr val="bg1"/>
                </a:solidFill>
                <a:latin typeface="Proxima Nova Regular"/>
                <a:ea typeface="Futura Ultra-Bold"/>
                <a:cs typeface="Futura Ultra-Bold"/>
                <a:sym typeface="Futura Ultra-Bold"/>
              </a:rPr>
              <a:t>Title of Presentation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390560" y="5397417"/>
            <a:ext cx="4748014" cy="8404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58"/>
              </a:lnSpc>
            </a:pPr>
            <a:r>
              <a:rPr lang="en-US" sz="5000" i="1">
                <a:solidFill>
                  <a:schemeClr val="bg1"/>
                </a:solidFill>
                <a:latin typeface="Proxima Nova Regular"/>
                <a:sym typeface="Futura Ultra-Bold"/>
              </a:rPr>
              <a:t>Presenter Name</a:t>
            </a:r>
            <a:endParaRPr lang="en-US" i="1">
              <a:solidFill>
                <a:schemeClr val="bg1"/>
              </a:solidFill>
              <a:latin typeface="Proxima Nova Regular"/>
            </a:endParaRPr>
          </a:p>
        </p:txBody>
      </p:sp>
      <p:pic>
        <p:nvPicPr>
          <p:cNvPr id="6" name="Picture 5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B547D31-5C03-89AD-01EE-584D3B584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79" y="458278"/>
            <a:ext cx="9370444" cy="93704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9500257"/>
            <a:ext cx="12938878" cy="477481"/>
            <a:chOff x="0" y="127000"/>
            <a:chExt cx="17446994" cy="182661"/>
          </a:xfrm>
        </p:grpSpPr>
        <p:sp>
          <p:nvSpPr>
            <p:cNvPr id="4" name="AutoShape 4"/>
            <p:cNvSpPr/>
            <p:nvPr/>
          </p:nvSpPr>
          <p:spPr>
            <a:xfrm>
              <a:off x="0" y="127000"/>
              <a:ext cx="17446994" cy="0"/>
            </a:xfrm>
            <a:prstGeom prst="line">
              <a:avLst/>
            </a:prstGeom>
            <a:ln w="254000" cap="flat">
              <a:solidFill>
                <a:srgbClr val="9E005D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AutoShape 5"/>
            <p:cNvSpPr/>
            <p:nvPr/>
          </p:nvSpPr>
          <p:spPr>
            <a:xfrm>
              <a:off x="0" y="309661"/>
              <a:ext cx="17446994" cy="0"/>
            </a:xfrm>
            <a:prstGeom prst="line">
              <a:avLst/>
            </a:prstGeom>
            <a:ln w="254000" cap="flat">
              <a:solidFill>
                <a:srgbClr val="2E3192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 descr="A blue and purple letters on a black background&#10;&#10;AI-generated content may be incorrect.">
            <a:extLst>
              <a:ext uri="{FF2B5EF4-FFF2-40B4-BE49-F238E27FC236}">
                <a16:creationId xmlns:a16="http://schemas.microsoft.com/office/drawing/2014/main" id="{CAF95007-280F-03CB-D3A6-7CB059A30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878" y="9271174"/>
            <a:ext cx="5349122" cy="85697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4D1EFB-9685-5876-8CDD-A1F02E27DC3C}"/>
              </a:ext>
            </a:extLst>
          </p:cNvPr>
          <p:cNvSpPr/>
          <p:nvPr/>
        </p:nvSpPr>
        <p:spPr>
          <a:xfrm>
            <a:off x="225876" y="261508"/>
            <a:ext cx="17836247" cy="1050466"/>
          </a:xfrm>
          <a:prstGeom prst="rect">
            <a:avLst/>
          </a:prstGeom>
          <a:solidFill>
            <a:srgbClr val="2E319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E3B060-49B0-4A9C-EC9A-8FDC1EEE79A4}"/>
              </a:ext>
            </a:extLst>
          </p:cNvPr>
          <p:cNvSpPr txBox="1"/>
          <p:nvPr/>
        </p:nvSpPr>
        <p:spPr>
          <a:xfrm>
            <a:off x="225877" y="278909"/>
            <a:ext cx="17836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Proxima Nova Regular"/>
              </a:rPr>
              <a:t>OHBM 2026 DISCLOSURES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1BE71A-48C0-CC18-E1F0-837CC29E93A9}"/>
              </a:ext>
            </a:extLst>
          </p:cNvPr>
          <p:cNvSpPr txBox="1"/>
          <p:nvPr/>
        </p:nvSpPr>
        <p:spPr>
          <a:xfrm>
            <a:off x="838198" y="1938048"/>
            <a:ext cx="163122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>
                <a:latin typeface="Proxima Nova Regular"/>
              </a:rPr>
              <a:t>I have no conflicts of interest in relation to this presentation to disclose.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EFBD8-5BCD-223D-6F29-EBD779E4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EF017606-630D-B414-9410-27CF70B3DE82}"/>
              </a:ext>
            </a:extLst>
          </p:cNvPr>
          <p:cNvGrpSpPr/>
          <p:nvPr/>
        </p:nvGrpSpPr>
        <p:grpSpPr>
          <a:xfrm>
            <a:off x="0" y="9500257"/>
            <a:ext cx="12938878" cy="477481"/>
            <a:chOff x="0" y="127000"/>
            <a:chExt cx="17446994" cy="182661"/>
          </a:xfrm>
        </p:grpSpPr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40994407-A0F4-1828-5680-32DD122D33FE}"/>
                </a:ext>
              </a:extLst>
            </p:cNvPr>
            <p:cNvSpPr/>
            <p:nvPr/>
          </p:nvSpPr>
          <p:spPr>
            <a:xfrm>
              <a:off x="0" y="127000"/>
              <a:ext cx="17446994" cy="0"/>
            </a:xfrm>
            <a:prstGeom prst="line">
              <a:avLst/>
            </a:prstGeom>
            <a:ln w="254000" cap="flat">
              <a:solidFill>
                <a:srgbClr val="9E005D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7E9185EE-A5A8-BD48-DD7E-3C229B17F260}"/>
                </a:ext>
              </a:extLst>
            </p:cNvPr>
            <p:cNvSpPr/>
            <p:nvPr/>
          </p:nvSpPr>
          <p:spPr>
            <a:xfrm>
              <a:off x="0" y="309661"/>
              <a:ext cx="17446994" cy="0"/>
            </a:xfrm>
            <a:prstGeom prst="line">
              <a:avLst/>
            </a:prstGeom>
            <a:ln w="254000" cap="flat">
              <a:solidFill>
                <a:srgbClr val="2E3192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 descr="A blue and purple letters on a black background&#10;&#10;AI-generated content may be incorrect.">
            <a:extLst>
              <a:ext uri="{FF2B5EF4-FFF2-40B4-BE49-F238E27FC236}">
                <a16:creationId xmlns:a16="http://schemas.microsoft.com/office/drawing/2014/main" id="{5729DE75-E13D-53B4-44A0-2076AE47A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878" y="9271174"/>
            <a:ext cx="5349122" cy="85697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ADA1B3D-A2D6-E2B2-0180-AA1EA2297435}"/>
              </a:ext>
            </a:extLst>
          </p:cNvPr>
          <p:cNvSpPr/>
          <p:nvPr/>
        </p:nvSpPr>
        <p:spPr>
          <a:xfrm>
            <a:off x="225877" y="261508"/>
            <a:ext cx="17836246" cy="1050466"/>
          </a:xfrm>
          <a:prstGeom prst="rect">
            <a:avLst/>
          </a:prstGeom>
          <a:solidFill>
            <a:srgbClr val="2E319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B28FDE-BFFA-D740-2E13-4CFE15870D5F}"/>
              </a:ext>
            </a:extLst>
          </p:cNvPr>
          <p:cNvSpPr txBox="1"/>
          <p:nvPr/>
        </p:nvSpPr>
        <p:spPr>
          <a:xfrm>
            <a:off x="225877" y="261508"/>
            <a:ext cx="17836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Proxima Nova Regular"/>
              </a:rPr>
              <a:t>OHBM 2026 DISCLOSURES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CFAA14-D484-1C20-2354-15E6ED81A66B}"/>
              </a:ext>
            </a:extLst>
          </p:cNvPr>
          <p:cNvSpPr txBox="1"/>
          <p:nvPr/>
        </p:nvSpPr>
        <p:spPr>
          <a:xfrm>
            <a:off x="702129" y="2372280"/>
            <a:ext cx="166714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Proxima Nova Regular"/>
              </a:rPr>
              <a:t>Disclosure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Proxima Nova Regular"/>
              </a:rPr>
              <a:t>Disclosure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Proxima Nova Regular"/>
              </a:rPr>
              <a:t>Disclosure 3</a:t>
            </a:r>
          </a:p>
        </p:txBody>
      </p:sp>
    </p:spTree>
    <p:extLst>
      <p:ext uri="{BB962C8B-B14F-4D97-AF65-F5344CB8AC3E}">
        <p14:creationId xmlns:p14="http://schemas.microsoft.com/office/powerpoint/2010/main" val="189820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84551-3C79-7426-0DA6-093C12A35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5C620342-AF82-1789-4B6E-734957E0A524}"/>
              </a:ext>
            </a:extLst>
          </p:cNvPr>
          <p:cNvGrpSpPr/>
          <p:nvPr/>
        </p:nvGrpSpPr>
        <p:grpSpPr>
          <a:xfrm>
            <a:off x="0" y="9500257"/>
            <a:ext cx="12938878" cy="477481"/>
            <a:chOff x="0" y="127000"/>
            <a:chExt cx="17446994" cy="182661"/>
          </a:xfrm>
        </p:grpSpPr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27384ADC-7C49-D9BD-ABDB-5206BE939337}"/>
                </a:ext>
              </a:extLst>
            </p:cNvPr>
            <p:cNvSpPr/>
            <p:nvPr/>
          </p:nvSpPr>
          <p:spPr>
            <a:xfrm>
              <a:off x="0" y="127000"/>
              <a:ext cx="17446994" cy="0"/>
            </a:xfrm>
            <a:prstGeom prst="line">
              <a:avLst/>
            </a:prstGeom>
            <a:ln w="254000" cap="flat">
              <a:solidFill>
                <a:srgbClr val="9E005D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BDAFB423-2DA4-EE8C-C397-36265C162FAE}"/>
                </a:ext>
              </a:extLst>
            </p:cNvPr>
            <p:cNvSpPr/>
            <p:nvPr/>
          </p:nvSpPr>
          <p:spPr>
            <a:xfrm>
              <a:off x="0" y="309661"/>
              <a:ext cx="17446994" cy="0"/>
            </a:xfrm>
            <a:prstGeom prst="line">
              <a:avLst/>
            </a:prstGeom>
            <a:ln w="254000" cap="flat">
              <a:solidFill>
                <a:srgbClr val="2E3192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 descr="A blue and purple letters on a black background&#10;&#10;AI-generated content may be incorrect.">
            <a:extLst>
              <a:ext uri="{FF2B5EF4-FFF2-40B4-BE49-F238E27FC236}">
                <a16:creationId xmlns:a16="http://schemas.microsoft.com/office/drawing/2014/main" id="{A1B20513-4C65-3B19-63A0-D152D0CB0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878" y="9271174"/>
            <a:ext cx="5349122" cy="85697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866036C-B04C-EDD1-9FBD-B4901B7BB218}"/>
              </a:ext>
            </a:extLst>
          </p:cNvPr>
          <p:cNvSpPr/>
          <p:nvPr/>
        </p:nvSpPr>
        <p:spPr>
          <a:xfrm>
            <a:off x="225877" y="261508"/>
            <a:ext cx="17836246" cy="1050466"/>
          </a:xfrm>
          <a:prstGeom prst="rect">
            <a:avLst/>
          </a:prstGeom>
          <a:solidFill>
            <a:srgbClr val="2E319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F90D89-89F2-9F86-103E-9E9BF84577C2}"/>
              </a:ext>
            </a:extLst>
          </p:cNvPr>
          <p:cNvSpPr txBox="1"/>
          <p:nvPr/>
        </p:nvSpPr>
        <p:spPr>
          <a:xfrm>
            <a:off x="225877" y="261508"/>
            <a:ext cx="1783624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Proxima Nova Regular"/>
              </a:rPr>
              <a:t>HEADING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BF2914-A201-AF64-5450-E7E054A51943}"/>
              </a:ext>
            </a:extLst>
          </p:cNvPr>
          <p:cNvSpPr txBox="1"/>
          <p:nvPr/>
        </p:nvSpPr>
        <p:spPr>
          <a:xfrm>
            <a:off x="702129" y="2372280"/>
            <a:ext cx="16671471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>
                <a:latin typeface="Proxima Nova Regular"/>
              </a:rPr>
              <a:t>Text</a:t>
            </a:r>
          </a:p>
          <a:p>
            <a:pPr marL="571500" indent="-571500">
              <a:buFont typeface="Arial"/>
              <a:buChar char="•"/>
            </a:pPr>
            <a:r>
              <a:rPr lang="en-US" sz="4000">
                <a:latin typeface="Proxima Nova Regular"/>
              </a:rPr>
              <a:t>Bullet point list</a:t>
            </a:r>
          </a:p>
        </p:txBody>
      </p:sp>
    </p:spTree>
    <p:extLst>
      <p:ext uri="{BB962C8B-B14F-4D97-AF65-F5344CB8AC3E}">
        <p14:creationId xmlns:p14="http://schemas.microsoft.com/office/powerpoint/2010/main" val="2517818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CD572-F33D-0830-CC83-9FD4AD14B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C3FB9E1B-42A8-D676-FD8A-C418407D5D88}"/>
              </a:ext>
            </a:extLst>
          </p:cNvPr>
          <p:cNvGrpSpPr/>
          <p:nvPr/>
        </p:nvGrpSpPr>
        <p:grpSpPr>
          <a:xfrm>
            <a:off x="0" y="9500257"/>
            <a:ext cx="12938878" cy="477481"/>
            <a:chOff x="0" y="127000"/>
            <a:chExt cx="17446994" cy="182661"/>
          </a:xfrm>
        </p:grpSpPr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14D0709B-F419-A2B3-B79F-C1E93C3E911B}"/>
                </a:ext>
              </a:extLst>
            </p:cNvPr>
            <p:cNvSpPr/>
            <p:nvPr/>
          </p:nvSpPr>
          <p:spPr>
            <a:xfrm>
              <a:off x="0" y="127000"/>
              <a:ext cx="17446994" cy="0"/>
            </a:xfrm>
            <a:prstGeom prst="line">
              <a:avLst/>
            </a:prstGeom>
            <a:ln w="254000" cap="flat">
              <a:solidFill>
                <a:srgbClr val="2E3192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7FE1E564-60AB-C24C-358C-8DF248BCE09C}"/>
                </a:ext>
              </a:extLst>
            </p:cNvPr>
            <p:cNvSpPr/>
            <p:nvPr/>
          </p:nvSpPr>
          <p:spPr>
            <a:xfrm>
              <a:off x="0" y="309661"/>
              <a:ext cx="17446994" cy="0"/>
            </a:xfrm>
            <a:prstGeom prst="line">
              <a:avLst/>
            </a:prstGeom>
            <a:ln w="254000" cap="flat">
              <a:solidFill>
                <a:srgbClr val="9E005D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 descr="A blue and purple letters on a black background&#10;&#10;AI-generated content may be incorrect.">
            <a:extLst>
              <a:ext uri="{FF2B5EF4-FFF2-40B4-BE49-F238E27FC236}">
                <a16:creationId xmlns:a16="http://schemas.microsoft.com/office/drawing/2014/main" id="{1148EBB8-785D-D3CD-48E3-417FA22E6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878" y="9271174"/>
            <a:ext cx="5349122" cy="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54BB7F-D0BE-06DB-9425-EA039E7F7F85}"/>
              </a:ext>
            </a:extLst>
          </p:cNvPr>
          <p:cNvSpPr txBox="1"/>
          <p:nvPr/>
        </p:nvSpPr>
        <p:spPr>
          <a:xfrm>
            <a:off x="225877" y="361216"/>
            <a:ext cx="175368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>
                <a:solidFill>
                  <a:schemeClr val="bg1"/>
                </a:solidFill>
                <a:latin typeface="Proxima Nova Regular"/>
              </a:rPr>
              <a:t>OHBM 2026 DISCLOSURES</a:t>
            </a:r>
          </a:p>
        </p:txBody>
      </p:sp>
    </p:spTree>
    <p:extLst>
      <p:ext uri="{BB962C8B-B14F-4D97-AF65-F5344CB8AC3E}">
        <p14:creationId xmlns:p14="http://schemas.microsoft.com/office/powerpoint/2010/main" val="1994096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19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421DD-B035-C98C-6885-273621AAE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99A0EA-7618-BDB5-ED12-30A57BF16512}"/>
              </a:ext>
            </a:extLst>
          </p:cNvPr>
          <p:cNvSpPr/>
          <p:nvPr/>
        </p:nvSpPr>
        <p:spPr>
          <a:xfrm>
            <a:off x="734787" y="685800"/>
            <a:ext cx="16818428" cy="891539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0" descr="A white brain on a black background&#10;&#10;AI-generated content may be incorrect.">
            <a:extLst>
              <a:ext uri="{FF2B5EF4-FFF2-40B4-BE49-F238E27FC236}">
                <a16:creationId xmlns:a16="http://schemas.microsoft.com/office/drawing/2014/main" id="{EA9C1702-2F1E-772D-AFB5-209980A4E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285" y="1290108"/>
            <a:ext cx="4589472" cy="4635063"/>
          </a:xfrm>
          <a:prstGeom prst="rect">
            <a:avLst/>
          </a:prstGeom>
        </p:spPr>
      </p:pic>
      <p:pic>
        <p:nvPicPr>
          <p:cNvPr id="13" name="Picture 12" descr="A blue and purple letter m&#10;&#10;AI-generated content may be incorrect.">
            <a:extLst>
              <a:ext uri="{FF2B5EF4-FFF2-40B4-BE49-F238E27FC236}">
                <a16:creationId xmlns:a16="http://schemas.microsoft.com/office/drawing/2014/main" id="{8FD350CF-9355-521D-3EF2-E15AFED592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245" y="5743145"/>
            <a:ext cx="16505510" cy="307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7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7BFD7832494B4F907E0AF2A6AA0A0A" ma:contentTypeVersion="14" ma:contentTypeDescription="Create a new document." ma:contentTypeScope="" ma:versionID="c6c5f6d61c5433e46a365b143570825b">
  <xsd:schema xmlns:xsd="http://www.w3.org/2001/XMLSchema" xmlns:xs="http://www.w3.org/2001/XMLSchema" xmlns:p="http://schemas.microsoft.com/office/2006/metadata/properties" xmlns:ns2="bb2356b4-b3e1-44ac-aaf8-140dec587dd4" xmlns:ns3="050cc4ab-4959-4cc2-8f3f-50e68d9caf23" targetNamespace="http://schemas.microsoft.com/office/2006/metadata/properties" ma:root="true" ma:fieldsID="c5caca113e85e67bfe114f6d0845c0e6" ns2:_="" ns3:_="">
    <xsd:import namespace="bb2356b4-b3e1-44ac-aaf8-140dec587dd4"/>
    <xsd:import namespace="050cc4ab-4959-4cc2-8f3f-50e68d9caf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2356b4-b3e1-44ac-aaf8-140dec587d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4c96f58-6cfa-4ebc-976c-0973bd9928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cc4ab-4959-4cc2-8f3f-50e68d9caf2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5e34f86-ba53-4036-81a6-14c15ee36faa}" ma:internalName="TaxCatchAll" ma:showField="CatchAllData" ma:web="050cc4ab-4959-4cc2-8f3f-50e68d9caf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2356b4-b3e1-44ac-aaf8-140dec587dd4">
      <Terms xmlns="http://schemas.microsoft.com/office/infopath/2007/PartnerControls"/>
    </lcf76f155ced4ddcb4097134ff3c332f>
    <TaxCatchAll xmlns="050cc4ab-4959-4cc2-8f3f-50e68d9caf2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8C68AB-F8C5-4433-923B-35621AC0362F}">
  <ds:schemaRefs>
    <ds:schemaRef ds:uri="050cc4ab-4959-4cc2-8f3f-50e68d9caf23"/>
    <ds:schemaRef ds:uri="bb2356b4-b3e1-44ac-aaf8-140dec587d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452C1A8-7716-4092-AC55-B774A5AC4D55}">
  <ds:schemaRefs>
    <ds:schemaRef ds:uri="050cc4ab-4959-4cc2-8f3f-50e68d9caf23"/>
    <ds:schemaRef ds:uri="bb2356b4-b3e1-44ac-aaf8-140dec587dd4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A45780F-CD84-4E2E-8CB7-075006823C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OHBM 2025 Presenter Slides</dc:title>
  <cp:revision>1</cp:revision>
  <dcterms:created xsi:type="dcterms:W3CDTF">2006-08-16T00:00:00Z</dcterms:created>
  <dcterms:modified xsi:type="dcterms:W3CDTF">2026-03-04T17:32:01Z</dcterms:modified>
  <dc:identifier>DAGlTdyqkFw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0x010100CB7BFD7832494B4F907E0AF2A6AA0A0A</vt:lpwstr>
  </property>
  <property fmtid="{D5CDD505-2E9C-101B-9397-08002B2CF9AE}" pid="3" name="MediaServiceImageTags">
    <vt:lpwstr/>
  </property>
</Properties>
</file>