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1" r:id="rId10"/>
  </p:sldIdLst>
  <p:sldSz cx="18288000" cy="10287000"/>
  <p:notesSz cx="6858000" cy="9144000"/>
  <p:embeddedFontLst>
    <p:embeddedFont>
      <p:font typeface="Futura Ultra-Bold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7A9"/>
    <a:srgbClr val="8D4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3F641-CDE2-4534-AB76-89139C255A6B}" v="2" dt="2025-04-22T14:36:58.553"/>
    <p1510:client id="{A8B0B2E8-0C3C-1684-5C53-50CA6FFA2820}" v="52" dt="2025-04-22T14:40:58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Keightley" userId="82bbf8d0-e9d1-4957-9005-c11105f892ac" providerId="ADAL" clId="{4533F641-CDE2-4534-AB76-89139C255A6B}"/>
    <pc:docChg chg="undo custSel addSld delSld modSld sldOrd">
      <pc:chgData name="Christine Keightley" userId="82bbf8d0-e9d1-4957-9005-c11105f892ac" providerId="ADAL" clId="{4533F641-CDE2-4534-AB76-89139C255A6B}" dt="2025-04-22T14:37:57.019" v="90" actId="1076"/>
      <pc:docMkLst>
        <pc:docMk/>
      </pc:docMkLst>
      <pc:sldChg chg="modSp mod">
        <pc:chgData name="Christine Keightley" userId="82bbf8d0-e9d1-4957-9005-c11105f892ac" providerId="ADAL" clId="{4533F641-CDE2-4534-AB76-89139C255A6B}" dt="2025-04-22T14:37:57.019" v="90" actId="1076"/>
        <pc:sldMkLst>
          <pc:docMk/>
          <pc:sldMk cId="0" sldId="256"/>
        </pc:sldMkLst>
        <pc:spChg chg="mod">
          <ac:chgData name="Christine Keightley" userId="82bbf8d0-e9d1-4957-9005-c11105f892ac" providerId="ADAL" clId="{4533F641-CDE2-4534-AB76-89139C255A6B}" dt="2025-04-22T14:37:57.019" v="90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ine Keightley" userId="82bbf8d0-e9d1-4957-9005-c11105f892ac" providerId="ADAL" clId="{4533F641-CDE2-4534-AB76-89139C255A6B}" dt="2025-04-22T14:33:11.919" v="2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Christine Keightley" userId="82bbf8d0-e9d1-4957-9005-c11105f892ac" providerId="ADAL" clId="{4533F641-CDE2-4534-AB76-89139C255A6B}" dt="2025-04-22T14:33:11.919" v="2" actId="1076"/>
          <ac:spMkLst>
            <pc:docMk/>
            <pc:sldMk cId="0" sldId="256"/>
            <ac:spMk id="4" creationId="{00000000-0000-0000-0000-000000000000}"/>
          </ac:spMkLst>
        </pc:spChg>
      </pc:sldChg>
      <pc:sldChg chg="addSp delSp modSp mod modClrScheme chgLayout">
        <pc:chgData name="Christine Keightley" userId="82bbf8d0-e9d1-4957-9005-c11105f892ac" providerId="ADAL" clId="{4533F641-CDE2-4534-AB76-89139C255A6B}" dt="2025-04-22T14:37:17.837" v="80" actId="403"/>
        <pc:sldMkLst>
          <pc:docMk/>
          <pc:sldMk cId="0" sldId="257"/>
        </pc:sldMkLst>
        <pc:spChg chg="add del mod">
          <ac:chgData name="Christine Keightley" userId="82bbf8d0-e9d1-4957-9005-c11105f892ac" providerId="ADAL" clId="{4533F641-CDE2-4534-AB76-89139C255A6B}" dt="2025-04-22T14:34:25.486" v="7" actId="478"/>
          <ac:spMkLst>
            <pc:docMk/>
            <pc:sldMk cId="0" sldId="257"/>
            <ac:spMk id="8" creationId="{9620B560-329B-16C9-C23E-7945068358FB}"/>
          </ac:spMkLst>
        </pc:spChg>
        <pc:spChg chg="add del mod ord">
          <ac:chgData name="Christine Keightley" userId="82bbf8d0-e9d1-4957-9005-c11105f892ac" providerId="ADAL" clId="{4533F641-CDE2-4534-AB76-89139C255A6B}" dt="2025-04-22T14:34:35.018" v="10" actId="478"/>
          <ac:spMkLst>
            <pc:docMk/>
            <pc:sldMk cId="0" sldId="257"/>
            <ac:spMk id="9" creationId="{F84DBA22-57F5-23BC-E04C-840A306A79FA}"/>
          </ac:spMkLst>
        </pc:spChg>
        <pc:spChg chg="add del mod ord">
          <ac:chgData name="Christine Keightley" userId="82bbf8d0-e9d1-4957-9005-c11105f892ac" providerId="ADAL" clId="{4533F641-CDE2-4534-AB76-89139C255A6B}" dt="2025-04-22T14:34:36.561" v="11" actId="478"/>
          <ac:spMkLst>
            <pc:docMk/>
            <pc:sldMk cId="0" sldId="257"/>
            <ac:spMk id="10" creationId="{5FCC6678-276C-C010-1BC2-9439131754B9}"/>
          </ac:spMkLst>
        </pc:spChg>
        <pc:spChg chg="add mod">
          <ac:chgData name="Christine Keightley" userId="82bbf8d0-e9d1-4957-9005-c11105f892ac" providerId="ADAL" clId="{4533F641-CDE2-4534-AB76-89139C255A6B}" dt="2025-04-22T14:37:17.837" v="80" actId="403"/>
          <ac:spMkLst>
            <pc:docMk/>
            <pc:sldMk cId="0" sldId="257"/>
            <ac:spMk id="11" creationId="{E90EB766-CE1A-7DF8-3C6B-A3A74E8AA1A7}"/>
          </ac:spMkLst>
        </pc:spChg>
      </pc:sldChg>
      <pc:sldChg chg="addSp delSp modSp mod modClrScheme chgLayout">
        <pc:chgData name="Christine Keightley" userId="82bbf8d0-e9d1-4957-9005-c11105f892ac" providerId="ADAL" clId="{4533F641-CDE2-4534-AB76-89139C255A6B}" dt="2025-04-22T14:36:37.625" v="72" actId="255"/>
        <pc:sldMkLst>
          <pc:docMk/>
          <pc:sldMk cId="0" sldId="258"/>
        </pc:sldMkLst>
        <pc:spChg chg="mod">
          <ac:chgData name="Christine Keightley" userId="82bbf8d0-e9d1-4957-9005-c11105f892ac" providerId="ADAL" clId="{4533F641-CDE2-4534-AB76-89139C255A6B}" dt="2025-04-22T14:35:00.309" v="24" actId="20577"/>
          <ac:spMkLst>
            <pc:docMk/>
            <pc:sldMk cId="0" sldId="258"/>
            <ac:spMk id="10" creationId="{00000000-0000-0000-0000-000000000000}"/>
          </ac:spMkLst>
        </pc:spChg>
        <pc:spChg chg="add del mod ord">
          <ac:chgData name="Christine Keightley" userId="82bbf8d0-e9d1-4957-9005-c11105f892ac" providerId="ADAL" clId="{4533F641-CDE2-4534-AB76-89139C255A6B}" dt="2025-04-22T14:35:24.928" v="26" actId="700"/>
          <ac:spMkLst>
            <pc:docMk/>
            <pc:sldMk cId="0" sldId="258"/>
            <ac:spMk id="11" creationId="{9C169CD4-7BA3-2A13-C711-F3CDBD57C0D6}"/>
          </ac:spMkLst>
        </pc:spChg>
        <pc:spChg chg="add del mod ord">
          <ac:chgData name="Christine Keightley" userId="82bbf8d0-e9d1-4957-9005-c11105f892ac" providerId="ADAL" clId="{4533F641-CDE2-4534-AB76-89139C255A6B}" dt="2025-04-22T14:35:24.928" v="26" actId="700"/>
          <ac:spMkLst>
            <pc:docMk/>
            <pc:sldMk cId="0" sldId="258"/>
            <ac:spMk id="12" creationId="{9F26C04E-9BFF-C83D-E3A1-4571153635BD}"/>
          </ac:spMkLst>
        </pc:spChg>
        <pc:spChg chg="add del mod ord">
          <ac:chgData name="Christine Keightley" userId="82bbf8d0-e9d1-4957-9005-c11105f892ac" providerId="ADAL" clId="{4533F641-CDE2-4534-AB76-89139C255A6B}" dt="2025-04-22T14:35:37.372" v="28" actId="700"/>
          <ac:spMkLst>
            <pc:docMk/>
            <pc:sldMk cId="0" sldId="258"/>
            <ac:spMk id="13" creationId="{04D7C641-287C-150A-2086-B6A373045E13}"/>
          </ac:spMkLst>
        </pc:spChg>
        <pc:spChg chg="add del mod ord">
          <ac:chgData name="Christine Keightley" userId="82bbf8d0-e9d1-4957-9005-c11105f892ac" providerId="ADAL" clId="{4533F641-CDE2-4534-AB76-89139C255A6B}" dt="2025-04-22T14:35:37.372" v="28" actId="700"/>
          <ac:spMkLst>
            <pc:docMk/>
            <pc:sldMk cId="0" sldId="258"/>
            <ac:spMk id="14" creationId="{E7892069-88F9-A55D-248C-AD20314BD65F}"/>
          </ac:spMkLst>
        </pc:spChg>
        <pc:spChg chg="add mod">
          <ac:chgData name="Christine Keightley" userId="82bbf8d0-e9d1-4957-9005-c11105f892ac" providerId="ADAL" clId="{4533F641-CDE2-4534-AB76-89139C255A6B}" dt="2025-04-22T14:36:37.625" v="72" actId="255"/>
          <ac:spMkLst>
            <pc:docMk/>
            <pc:sldMk cId="0" sldId="258"/>
            <ac:spMk id="15" creationId="{D5422D22-C8C6-13C6-6A4D-E57C4E78B539}"/>
          </ac:spMkLst>
        </pc:spChg>
      </pc:sldChg>
      <pc:sldChg chg="add">
        <pc:chgData name="Christine Keightley" userId="82bbf8d0-e9d1-4957-9005-c11105f892ac" providerId="ADAL" clId="{4533F641-CDE2-4534-AB76-89139C255A6B}" dt="2025-04-22T14:34:46.766" v="12" actId="2890"/>
        <pc:sldMkLst>
          <pc:docMk/>
          <pc:sldMk cId="68432510" sldId="260"/>
        </pc:sldMkLst>
      </pc:sldChg>
      <pc:sldChg chg="delSp modSp add mod ord">
        <pc:chgData name="Christine Keightley" userId="82bbf8d0-e9d1-4957-9005-c11105f892ac" providerId="ADAL" clId="{4533F641-CDE2-4534-AB76-89139C255A6B}" dt="2025-04-22T14:37:51.592" v="89" actId="1076"/>
        <pc:sldMkLst>
          <pc:docMk/>
          <pc:sldMk cId="1294678919" sldId="261"/>
        </pc:sldMkLst>
        <pc:spChg chg="mod">
          <ac:chgData name="Christine Keightley" userId="82bbf8d0-e9d1-4957-9005-c11105f892ac" providerId="ADAL" clId="{4533F641-CDE2-4534-AB76-89139C255A6B}" dt="2025-04-22T14:37:51.592" v="89" actId="1076"/>
          <ac:spMkLst>
            <pc:docMk/>
            <pc:sldMk cId="1294678919" sldId="261"/>
            <ac:spMk id="2" creationId="{7A0576A3-DA86-F76A-0201-19FBC3DB84ED}"/>
          </ac:spMkLst>
        </pc:spChg>
        <pc:spChg chg="del">
          <ac:chgData name="Christine Keightley" userId="82bbf8d0-e9d1-4957-9005-c11105f892ac" providerId="ADAL" clId="{4533F641-CDE2-4534-AB76-89139C255A6B}" dt="2025-04-22T14:37:41.872" v="85" actId="478"/>
          <ac:spMkLst>
            <pc:docMk/>
            <pc:sldMk cId="1294678919" sldId="261"/>
            <ac:spMk id="3" creationId="{1527AD88-644C-AB20-79CD-6A262DF65792}"/>
          </ac:spMkLst>
        </pc:spChg>
        <pc:spChg chg="del">
          <ac:chgData name="Christine Keightley" userId="82bbf8d0-e9d1-4957-9005-c11105f892ac" providerId="ADAL" clId="{4533F641-CDE2-4534-AB76-89139C255A6B}" dt="2025-04-22T14:37:43.604" v="86" actId="478"/>
          <ac:spMkLst>
            <pc:docMk/>
            <pc:sldMk cId="1294678919" sldId="261"/>
            <ac:spMk id="4" creationId="{AD2E5347-357A-B7B1-D97A-69EFC950B55A}"/>
          </ac:spMkLst>
        </pc:spChg>
      </pc:sldChg>
      <pc:sldChg chg="add del">
        <pc:chgData name="Christine Keightley" userId="82bbf8d0-e9d1-4957-9005-c11105f892ac" providerId="ADAL" clId="{4533F641-CDE2-4534-AB76-89139C255A6B}" dt="2025-04-22T14:37:31.463" v="81" actId="2696"/>
        <pc:sldMkLst>
          <pc:docMk/>
          <pc:sldMk cId="3827182584" sldId="261"/>
        </pc:sldMkLst>
      </pc:sldChg>
    </pc:docChg>
  </pc:docChgLst>
  <pc:docChgLst>
    <pc:chgData name="Katie (OHBM)" userId="S::kjohnson@humanbrainmapping.org::f500f692-b162-490a-88e8-95e76fd4619b" providerId="AD" clId="Web-{A8B0B2E8-0C3C-1684-5C53-50CA6FFA2820}"/>
    <pc:docChg chg="modSld">
      <pc:chgData name="Katie (OHBM)" userId="S::kjohnson@humanbrainmapping.org::f500f692-b162-490a-88e8-95e76fd4619b" providerId="AD" clId="Web-{A8B0B2E8-0C3C-1684-5C53-50CA6FFA2820}" dt="2025-04-22T14:40:58.283" v="26" actId="1076"/>
      <pc:docMkLst>
        <pc:docMk/>
      </pc:docMkLst>
      <pc:sldChg chg="modSp">
        <pc:chgData name="Katie (OHBM)" userId="S::kjohnson@humanbrainmapping.org::f500f692-b162-490a-88e8-95e76fd4619b" providerId="AD" clId="Web-{A8B0B2E8-0C3C-1684-5C53-50CA6FFA2820}" dt="2025-04-22T14:40:58.283" v="26" actId="1076"/>
        <pc:sldMkLst>
          <pc:docMk/>
          <pc:sldMk cId="0" sldId="256"/>
        </pc:sldMkLst>
        <pc:spChg chg="mod">
          <ac:chgData name="Katie (OHBM)" userId="S::kjohnson@humanbrainmapping.org::f500f692-b162-490a-88e8-95e76fd4619b" providerId="AD" clId="Web-{A8B0B2E8-0C3C-1684-5C53-50CA6FFA2820}" dt="2025-04-22T14:40:58.283" v="2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Katie (OHBM)" userId="S::kjohnson@humanbrainmapping.org::f500f692-b162-490a-88e8-95e76fd4619b" providerId="AD" clId="Web-{A8B0B2E8-0C3C-1684-5C53-50CA6FFA2820}" dt="2025-04-22T14:40:24.642" v="15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Katie (OHBM)" userId="S::kjohnson@humanbrainmapping.org::f500f692-b162-490a-88e8-95e76fd4619b" providerId="AD" clId="Web-{A8B0B2E8-0C3C-1684-5C53-50CA6FFA2820}" dt="2025-04-22T14:40:29.142" v="25" actId="20577"/>
          <ac:spMkLst>
            <pc:docMk/>
            <pc:sldMk cId="0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E98AA">
                <a:alpha val="100000"/>
              </a:srgbClr>
            </a:gs>
            <a:gs pos="50000">
              <a:srgbClr val="FFFFFF">
                <a:alpha val="100000"/>
              </a:srgbClr>
            </a:gs>
            <a:gs pos="100000">
              <a:srgbClr val="8D434D">
                <a:alpha val="100000"/>
              </a:srgb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64323" y="2213060"/>
            <a:ext cx="5616139" cy="5860879"/>
          </a:xfrm>
          <a:custGeom>
            <a:avLst/>
            <a:gdLst/>
            <a:ahLst/>
            <a:cxnLst/>
            <a:rect l="l" t="t" r="r" b="b"/>
            <a:pathLst>
              <a:path w="8826158" h="8826158">
                <a:moveTo>
                  <a:pt x="0" y="0"/>
                </a:moveTo>
                <a:lnTo>
                  <a:pt x="8826157" y="0"/>
                </a:lnTo>
                <a:lnTo>
                  <a:pt x="8826157" y="8826158"/>
                </a:lnTo>
                <a:lnTo>
                  <a:pt x="0" y="88261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9414593" y="3467100"/>
            <a:ext cx="6565529" cy="17055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058"/>
              </a:lnSpc>
            </a:pPr>
            <a:r>
              <a:rPr lang="en-US" sz="5000" b="1">
                <a:solidFill>
                  <a:srgbClr val="000000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Title of Presentation</a:t>
            </a:r>
            <a:endParaRPr lang="en-US" sz="5041" b="1">
              <a:solidFill>
                <a:srgbClr val="000000"/>
              </a:solidFill>
              <a:latin typeface="Futura Ultra-Bold"/>
              <a:ea typeface="Futura Ultra-Bold"/>
              <a:cs typeface="Futura Ultra-Bold"/>
              <a:sym typeface="Futura Ultra-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63929" y="5640805"/>
            <a:ext cx="7066858" cy="840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58"/>
              </a:lnSpc>
            </a:pPr>
            <a:r>
              <a:rPr lang="en-US" sz="5000" b="1">
                <a:solidFill>
                  <a:srgbClr val="000000"/>
                </a:solidFill>
                <a:latin typeface="Futura Ultra-Bold"/>
                <a:sym typeface="Futura Ultra-Bold"/>
              </a:rPr>
              <a:t>Presenter Name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197459" y="9456688"/>
            <a:ext cx="5090541" cy="935087"/>
          </a:xfrm>
          <a:custGeom>
            <a:avLst/>
            <a:gdLst/>
            <a:ahLst/>
            <a:cxnLst/>
            <a:rect l="l" t="t" r="r" b="b"/>
            <a:pathLst>
              <a:path w="5090541" h="935087">
                <a:moveTo>
                  <a:pt x="0" y="0"/>
                </a:moveTo>
                <a:lnTo>
                  <a:pt x="5090541" y="0"/>
                </a:lnTo>
                <a:lnTo>
                  <a:pt x="5090541" y="935087"/>
                </a:lnTo>
                <a:lnTo>
                  <a:pt x="0" y="9350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9826154"/>
            <a:ext cx="13085245" cy="460846"/>
            <a:chOff x="0" y="0"/>
            <a:chExt cx="17446994" cy="614461"/>
          </a:xfrm>
        </p:grpSpPr>
        <p:sp>
          <p:nvSpPr>
            <p:cNvPr id="4" name="AutoShape 4"/>
            <p:cNvSpPr/>
            <p:nvPr/>
          </p:nvSpPr>
          <p:spPr>
            <a:xfrm>
              <a:off x="0" y="127000"/>
              <a:ext cx="17446994" cy="0"/>
            </a:xfrm>
            <a:prstGeom prst="line">
              <a:avLst/>
            </a:prstGeom>
            <a:ln w="254000" cap="flat">
              <a:solidFill>
                <a:srgbClr val="4E98AA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309661"/>
              <a:ext cx="17446994" cy="0"/>
            </a:xfrm>
            <a:prstGeom prst="line">
              <a:avLst/>
            </a:prstGeom>
            <a:ln w="254000" cap="flat">
              <a:solidFill>
                <a:srgbClr val="8D434D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6"/>
            <p:cNvSpPr/>
            <p:nvPr/>
          </p:nvSpPr>
          <p:spPr>
            <a:xfrm>
              <a:off x="0" y="487461"/>
              <a:ext cx="17446994" cy="0"/>
            </a:xfrm>
            <a:prstGeom prst="line">
              <a:avLst/>
            </a:prstGeom>
            <a:ln w="2540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90EB766-CE1A-7DF8-3C6B-A3A74E8AA1A7}"/>
              </a:ext>
            </a:extLst>
          </p:cNvPr>
          <p:cNvSpPr>
            <a:spLocks noGrp="1"/>
          </p:cNvSpPr>
          <p:nvPr/>
        </p:nvSpPr>
        <p:spPr>
          <a:xfrm>
            <a:off x="1447800" y="1333500"/>
            <a:ext cx="137922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>
                <a:latin typeface="Futura Ultra-Bold" panose="020B0604020202020204" charset="0"/>
              </a:rPr>
              <a:t>I have no disclosures.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197459" y="9456688"/>
            <a:ext cx="5090541" cy="935087"/>
          </a:xfrm>
          <a:custGeom>
            <a:avLst/>
            <a:gdLst/>
            <a:ahLst/>
            <a:cxnLst/>
            <a:rect l="l" t="t" r="r" b="b"/>
            <a:pathLst>
              <a:path w="5090541" h="935087">
                <a:moveTo>
                  <a:pt x="0" y="0"/>
                </a:moveTo>
                <a:lnTo>
                  <a:pt x="5090541" y="0"/>
                </a:lnTo>
                <a:lnTo>
                  <a:pt x="5090541" y="935087"/>
                </a:lnTo>
                <a:lnTo>
                  <a:pt x="0" y="9350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9826154"/>
            <a:ext cx="13085245" cy="460846"/>
            <a:chOff x="0" y="0"/>
            <a:chExt cx="17446994" cy="614461"/>
          </a:xfrm>
        </p:grpSpPr>
        <p:sp>
          <p:nvSpPr>
            <p:cNvPr id="4" name="AutoShape 4"/>
            <p:cNvSpPr/>
            <p:nvPr/>
          </p:nvSpPr>
          <p:spPr>
            <a:xfrm>
              <a:off x="0" y="127000"/>
              <a:ext cx="17446994" cy="0"/>
            </a:xfrm>
            <a:prstGeom prst="line">
              <a:avLst/>
            </a:prstGeom>
            <a:ln w="254000" cap="flat">
              <a:solidFill>
                <a:srgbClr val="4E98AA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309661"/>
              <a:ext cx="17446994" cy="0"/>
            </a:xfrm>
            <a:prstGeom prst="line">
              <a:avLst/>
            </a:prstGeom>
            <a:ln w="254000" cap="flat">
              <a:solidFill>
                <a:srgbClr val="8D434D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6"/>
            <p:cNvSpPr/>
            <p:nvPr/>
          </p:nvSpPr>
          <p:spPr>
            <a:xfrm>
              <a:off x="0" y="487461"/>
              <a:ext cx="17446994" cy="0"/>
            </a:xfrm>
            <a:prstGeom prst="line">
              <a:avLst/>
            </a:prstGeom>
            <a:ln w="2540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393674" y="421857"/>
            <a:ext cx="17500651" cy="1016318"/>
            <a:chOff x="0" y="0"/>
            <a:chExt cx="4609225" cy="2676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609225" cy="267672"/>
            </a:xfrm>
            <a:custGeom>
              <a:avLst/>
              <a:gdLst/>
              <a:ahLst/>
              <a:cxnLst/>
              <a:rect l="l" t="t" r="r" b="b"/>
              <a:pathLst>
                <a:path w="4609225" h="267672">
                  <a:moveTo>
                    <a:pt x="7963" y="0"/>
                  </a:moveTo>
                  <a:lnTo>
                    <a:pt x="4601262" y="0"/>
                  </a:lnTo>
                  <a:cubicBezTo>
                    <a:pt x="4605660" y="0"/>
                    <a:pt x="4609225" y="3565"/>
                    <a:pt x="4609225" y="7963"/>
                  </a:cubicBezTo>
                  <a:lnTo>
                    <a:pt x="4609225" y="259709"/>
                  </a:lnTo>
                  <a:cubicBezTo>
                    <a:pt x="4609225" y="264107"/>
                    <a:pt x="4605660" y="267672"/>
                    <a:pt x="4601262" y="267672"/>
                  </a:cubicBezTo>
                  <a:lnTo>
                    <a:pt x="7963" y="267672"/>
                  </a:lnTo>
                  <a:cubicBezTo>
                    <a:pt x="3565" y="267672"/>
                    <a:pt x="0" y="264107"/>
                    <a:pt x="0" y="259709"/>
                  </a:cubicBezTo>
                  <a:lnTo>
                    <a:pt x="0" y="7963"/>
                  </a:lnTo>
                  <a:cubicBezTo>
                    <a:pt x="0" y="3565"/>
                    <a:pt x="3565" y="0"/>
                    <a:pt x="7963" y="0"/>
                  </a:cubicBezTo>
                  <a:close/>
                </a:path>
              </a:pathLst>
            </a:custGeom>
            <a:solidFill>
              <a:srgbClr val="8D434D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4609225" cy="3057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393674" y="484880"/>
            <a:ext cx="17500651" cy="7402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</a:pPr>
            <a:r>
              <a:rPr lang="en-US" sz="4699" b="1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Disclosures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422D22-C8C6-13C6-6A4D-E57C4E78B539}"/>
              </a:ext>
            </a:extLst>
          </p:cNvPr>
          <p:cNvSpPr txBox="1"/>
          <p:nvPr/>
        </p:nvSpPr>
        <p:spPr>
          <a:xfrm>
            <a:off x="762000" y="2324100"/>
            <a:ext cx="1691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latin typeface="Futura Ultra-Bold" panose="020B0604020202020204" charset="0"/>
              </a:rPr>
              <a:t>Disclosure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latin typeface="Futura Ultra-Bold" panose="020B0604020202020204" charset="0"/>
              </a:rPr>
              <a:t>Disclosure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latin typeface="Futura Ultra-Bold" panose="020B0604020202020204" charset="0"/>
              </a:rPr>
              <a:t>Disclosure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6F262-543F-A160-BAD3-DF4A1C094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761D3D7-6CF6-5AF3-1784-70346B134ED1}"/>
              </a:ext>
            </a:extLst>
          </p:cNvPr>
          <p:cNvSpPr/>
          <p:nvPr/>
        </p:nvSpPr>
        <p:spPr>
          <a:xfrm>
            <a:off x="13197459" y="9456688"/>
            <a:ext cx="5090541" cy="935087"/>
          </a:xfrm>
          <a:custGeom>
            <a:avLst/>
            <a:gdLst/>
            <a:ahLst/>
            <a:cxnLst/>
            <a:rect l="l" t="t" r="r" b="b"/>
            <a:pathLst>
              <a:path w="5090541" h="935087">
                <a:moveTo>
                  <a:pt x="0" y="0"/>
                </a:moveTo>
                <a:lnTo>
                  <a:pt x="5090541" y="0"/>
                </a:lnTo>
                <a:lnTo>
                  <a:pt x="5090541" y="935087"/>
                </a:lnTo>
                <a:lnTo>
                  <a:pt x="0" y="9350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9EAF0294-BE55-62B6-ABBE-1EAA0F09D0EF}"/>
              </a:ext>
            </a:extLst>
          </p:cNvPr>
          <p:cNvGrpSpPr/>
          <p:nvPr/>
        </p:nvGrpSpPr>
        <p:grpSpPr>
          <a:xfrm>
            <a:off x="0" y="9826154"/>
            <a:ext cx="13085245" cy="460846"/>
            <a:chOff x="0" y="0"/>
            <a:chExt cx="17446994" cy="614461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610AEEF4-6857-370E-A809-6A3B87CD8AAE}"/>
                </a:ext>
              </a:extLst>
            </p:cNvPr>
            <p:cNvSpPr/>
            <p:nvPr/>
          </p:nvSpPr>
          <p:spPr>
            <a:xfrm>
              <a:off x="0" y="127000"/>
              <a:ext cx="17446994" cy="0"/>
            </a:xfrm>
            <a:prstGeom prst="line">
              <a:avLst/>
            </a:prstGeom>
            <a:ln w="254000" cap="flat">
              <a:solidFill>
                <a:srgbClr val="4E98AA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D8F5BB21-BD86-275C-33EB-57092E45A8F5}"/>
                </a:ext>
              </a:extLst>
            </p:cNvPr>
            <p:cNvSpPr/>
            <p:nvPr/>
          </p:nvSpPr>
          <p:spPr>
            <a:xfrm>
              <a:off x="0" y="309661"/>
              <a:ext cx="17446994" cy="0"/>
            </a:xfrm>
            <a:prstGeom prst="line">
              <a:avLst/>
            </a:prstGeom>
            <a:ln w="254000" cap="flat">
              <a:solidFill>
                <a:srgbClr val="8D434D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44C5E318-4B93-BE3C-3718-14F2B2423164}"/>
                </a:ext>
              </a:extLst>
            </p:cNvPr>
            <p:cNvSpPr/>
            <p:nvPr/>
          </p:nvSpPr>
          <p:spPr>
            <a:xfrm>
              <a:off x="0" y="487461"/>
              <a:ext cx="17446994" cy="0"/>
            </a:xfrm>
            <a:prstGeom prst="line">
              <a:avLst/>
            </a:prstGeom>
            <a:ln w="2540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F1E00C1B-42CE-71C9-47DC-6DEA975353BA}"/>
              </a:ext>
            </a:extLst>
          </p:cNvPr>
          <p:cNvGrpSpPr/>
          <p:nvPr/>
        </p:nvGrpSpPr>
        <p:grpSpPr>
          <a:xfrm>
            <a:off x="393674" y="421857"/>
            <a:ext cx="17500651" cy="1016318"/>
            <a:chOff x="0" y="0"/>
            <a:chExt cx="4609225" cy="267672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A2EE248-57B9-E3F8-1670-E21D85BE4094}"/>
                </a:ext>
              </a:extLst>
            </p:cNvPr>
            <p:cNvSpPr/>
            <p:nvPr/>
          </p:nvSpPr>
          <p:spPr>
            <a:xfrm>
              <a:off x="0" y="0"/>
              <a:ext cx="4609225" cy="267672"/>
            </a:xfrm>
            <a:custGeom>
              <a:avLst/>
              <a:gdLst/>
              <a:ahLst/>
              <a:cxnLst/>
              <a:rect l="l" t="t" r="r" b="b"/>
              <a:pathLst>
                <a:path w="4609225" h="267672">
                  <a:moveTo>
                    <a:pt x="7963" y="0"/>
                  </a:moveTo>
                  <a:lnTo>
                    <a:pt x="4601262" y="0"/>
                  </a:lnTo>
                  <a:cubicBezTo>
                    <a:pt x="4605660" y="0"/>
                    <a:pt x="4609225" y="3565"/>
                    <a:pt x="4609225" y="7963"/>
                  </a:cubicBezTo>
                  <a:lnTo>
                    <a:pt x="4609225" y="259709"/>
                  </a:lnTo>
                  <a:cubicBezTo>
                    <a:pt x="4609225" y="264107"/>
                    <a:pt x="4605660" y="267672"/>
                    <a:pt x="4601262" y="267672"/>
                  </a:cubicBezTo>
                  <a:lnTo>
                    <a:pt x="7963" y="267672"/>
                  </a:lnTo>
                  <a:cubicBezTo>
                    <a:pt x="3565" y="267672"/>
                    <a:pt x="0" y="264107"/>
                    <a:pt x="0" y="259709"/>
                  </a:cubicBezTo>
                  <a:lnTo>
                    <a:pt x="0" y="7963"/>
                  </a:lnTo>
                  <a:cubicBezTo>
                    <a:pt x="0" y="3565"/>
                    <a:pt x="3565" y="0"/>
                    <a:pt x="7963" y="0"/>
                  </a:cubicBezTo>
                  <a:close/>
                </a:path>
              </a:pathLst>
            </a:custGeom>
            <a:solidFill>
              <a:srgbClr val="8D434D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0F38218F-D54C-E2C3-50A2-883DC513C5AC}"/>
                </a:ext>
              </a:extLst>
            </p:cNvPr>
            <p:cNvSpPr txBox="1"/>
            <p:nvPr/>
          </p:nvSpPr>
          <p:spPr>
            <a:xfrm>
              <a:off x="0" y="-38100"/>
              <a:ext cx="4609225" cy="3057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10">
            <a:extLst>
              <a:ext uri="{FF2B5EF4-FFF2-40B4-BE49-F238E27FC236}">
                <a16:creationId xmlns:a16="http://schemas.microsoft.com/office/drawing/2014/main" id="{23A0B488-0072-ABD4-94CC-5A4DDBF0BC57}"/>
              </a:ext>
            </a:extLst>
          </p:cNvPr>
          <p:cNvSpPr txBox="1"/>
          <p:nvPr/>
        </p:nvSpPr>
        <p:spPr>
          <a:xfrm>
            <a:off x="393674" y="484880"/>
            <a:ext cx="17500651" cy="8902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</a:pPr>
            <a:r>
              <a:rPr lang="en-US" sz="4699" b="1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843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A7465-7298-0995-2463-499632B7B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7F4D13EC-B810-CE7A-94B7-48FFCA216E0D}"/>
              </a:ext>
            </a:extLst>
          </p:cNvPr>
          <p:cNvSpPr/>
          <p:nvPr/>
        </p:nvSpPr>
        <p:spPr>
          <a:xfrm>
            <a:off x="13197459" y="9456688"/>
            <a:ext cx="5090541" cy="935087"/>
          </a:xfrm>
          <a:custGeom>
            <a:avLst/>
            <a:gdLst/>
            <a:ahLst/>
            <a:cxnLst/>
            <a:rect l="l" t="t" r="r" b="b"/>
            <a:pathLst>
              <a:path w="5090541" h="935087">
                <a:moveTo>
                  <a:pt x="0" y="0"/>
                </a:moveTo>
                <a:lnTo>
                  <a:pt x="5090541" y="0"/>
                </a:lnTo>
                <a:lnTo>
                  <a:pt x="5090541" y="935087"/>
                </a:lnTo>
                <a:lnTo>
                  <a:pt x="0" y="9350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722A52B4-2C7D-A5C1-0741-B1326D4E42E8}"/>
              </a:ext>
            </a:extLst>
          </p:cNvPr>
          <p:cNvGrpSpPr/>
          <p:nvPr/>
        </p:nvGrpSpPr>
        <p:grpSpPr>
          <a:xfrm>
            <a:off x="0" y="9826154"/>
            <a:ext cx="13085245" cy="460846"/>
            <a:chOff x="0" y="0"/>
            <a:chExt cx="17446994" cy="614461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203FEC6E-8992-DF5D-B1F6-567A00F2F340}"/>
                </a:ext>
              </a:extLst>
            </p:cNvPr>
            <p:cNvSpPr/>
            <p:nvPr/>
          </p:nvSpPr>
          <p:spPr>
            <a:xfrm>
              <a:off x="0" y="127000"/>
              <a:ext cx="17446994" cy="0"/>
            </a:xfrm>
            <a:prstGeom prst="line">
              <a:avLst/>
            </a:prstGeom>
            <a:ln w="254000" cap="flat">
              <a:solidFill>
                <a:srgbClr val="4E98AA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682D20E4-563F-2225-4204-49382BB9CF5E}"/>
                </a:ext>
              </a:extLst>
            </p:cNvPr>
            <p:cNvSpPr/>
            <p:nvPr/>
          </p:nvSpPr>
          <p:spPr>
            <a:xfrm>
              <a:off x="0" y="309661"/>
              <a:ext cx="17446994" cy="0"/>
            </a:xfrm>
            <a:prstGeom prst="line">
              <a:avLst/>
            </a:prstGeom>
            <a:ln w="254000" cap="flat">
              <a:solidFill>
                <a:srgbClr val="8D434D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F378C6E3-9E33-1D05-4D88-AF8F33DFBBDB}"/>
                </a:ext>
              </a:extLst>
            </p:cNvPr>
            <p:cNvSpPr/>
            <p:nvPr/>
          </p:nvSpPr>
          <p:spPr>
            <a:xfrm>
              <a:off x="0" y="487461"/>
              <a:ext cx="17446994" cy="0"/>
            </a:xfrm>
            <a:prstGeom prst="line">
              <a:avLst/>
            </a:prstGeom>
            <a:ln w="2540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EA86E14B-1E2F-07F9-5AE5-2878C0AC06D6}"/>
              </a:ext>
            </a:extLst>
          </p:cNvPr>
          <p:cNvGrpSpPr/>
          <p:nvPr/>
        </p:nvGrpSpPr>
        <p:grpSpPr>
          <a:xfrm>
            <a:off x="393674" y="277196"/>
            <a:ext cx="17500651" cy="1160979"/>
            <a:chOff x="0" y="-38100"/>
            <a:chExt cx="4609225" cy="305772"/>
          </a:xfrm>
          <a:solidFill>
            <a:srgbClr val="8D434D"/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54C1826-4326-92E0-A39C-5AAC98A877D2}"/>
                </a:ext>
              </a:extLst>
            </p:cNvPr>
            <p:cNvSpPr/>
            <p:nvPr/>
          </p:nvSpPr>
          <p:spPr>
            <a:xfrm>
              <a:off x="0" y="0"/>
              <a:ext cx="4609225" cy="267672"/>
            </a:xfrm>
            <a:custGeom>
              <a:avLst/>
              <a:gdLst/>
              <a:ahLst/>
              <a:cxnLst/>
              <a:rect l="l" t="t" r="r" b="b"/>
              <a:pathLst>
                <a:path w="4609225" h="267672">
                  <a:moveTo>
                    <a:pt x="7963" y="0"/>
                  </a:moveTo>
                  <a:lnTo>
                    <a:pt x="4601262" y="0"/>
                  </a:lnTo>
                  <a:cubicBezTo>
                    <a:pt x="4605660" y="0"/>
                    <a:pt x="4609225" y="3565"/>
                    <a:pt x="4609225" y="7963"/>
                  </a:cubicBezTo>
                  <a:lnTo>
                    <a:pt x="4609225" y="259709"/>
                  </a:lnTo>
                  <a:cubicBezTo>
                    <a:pt x="4609225" y="264107"/>
                    <a:pt x="4605660" y="267672"/>
                    <a:pt x="4601262" y="267672"/>
                  </a:cubicBezTo>
                  <a:lnTo>
                    <a:pt x="7963" y="267672"/>
                  </a:lnTo>
                  <a:cubicBezTo>
                    <a:pt x="3565" y="267672"/>
                    <a:pt x="0" y="264107"/>
                    <a:pt x="0" y="259709"/>
                  </a:cubicBezTo>
                  <a:lnTo>
                    <a:pt x="0" y="7963"/>
                  </a:lnTo>
                  <a:cubicBezTo>
                    <a:pt x="0" y="3565"/>
                    <a:pt x="3565" y="0"/>
                    <a:pt x="7963" y="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BED17383-2FF5-DCC1-7C7B-F7FB213120FD}"/>
                </a:ext>
              </a:extLst>
            </p:cNvPr>
            <p:cNvSpPr txBox="1"/>
            <p:nvPr/>
          </p:nvSpPr>
          <p:spPr>
            <a:xfrm>
              <a:off x="0" y="-38100"/>
              <a:ext cx="4609225" cy="305772"/>
            </a:xfrm>
            <a:prstGeom prst="rect">
              <a:avLst/>
            </a:prstGeom>
            <a:solidFill>
              <a:srgbClr val="5097A9"/>
            </a:solidFill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10">
            <a:extLst>
              <a:ext uri="{FF2B5EF4-FFF2-40B4-BE49-F238E27FC236}">
                <a16:creationId xmlns:a16="http://schemas.microsoft.com/office/drawing/2014/main" id="{0AA3428C-C030-2406-836C-71F251A94B97}"/>
              </a:ext>
            </a:extLst>
          </p:cNvPr>
          <p:cNvSpPr txBox="1"/>
          <p:nvPr/>
        </p:nvSpPr>
        <p:spPr>
          <a:xfrm>
            <a:off x="393674" y="484880"/>
            <a:ext cx="17500651" cy="8902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</a:pPr>
            <a:r>
              <a:rPr lang="en-US" sz="4699" b="1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9269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E98AA">
                <a:alpha val="100000"/>
              </a:srgbClr>
            </a:gs>
            <a:gs pos="50000">
              <a:srgbClr val="FFFFFF">
                <a:alpha val="100000"/>
              </a:srgbClr>
            </a:gs>
            <a:gs pos="100000">
              <a:srgbClr val="8D434D">
                <a:alpha val="100000"/>
              </a:srgb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A421DD-B035-C98C-6885-273621AAE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7A0576A3-DA86-F76A-0201-19FBC3DB84ED}"/>
              </a:ext>
            </a:extLst>
          </p:cNvPr>
          <p:cNvSpPr/>
          <p:nvPr/>
        </p:nvSpPr>
        <p:spPr>
          <a:xfrm>
            <a:off x="4686300" y="491542"/>
            <a:ext cx="8915400" cy="9303915"/>
          </a:xfrm>
          <a:custGeom>
            <a:avLst/>
            <a:gdLst/>
            <a:ahLst/>
            <a:cxnLst/>
            <a:rect l="l" t="t" r="r" b="b"/>
            <a:pathLst>
              <a:path w="8826158" h="8826158">
                <a:moveTo>
                  <a:pt x="0" y="0"/>
                </a:moveTo>
                <a:lnTo>
                  <a:pt x="8826157" y="0"/>
                </a:lnTo>
                <a:lnTo>
                  <a:pt x="8826157" y="8826158"/>
                </a:lnTo>
                <a:lnTo>
                  <a:pt x="0" y="88261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7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2356b4-b3e1-44ac-aaf8-140dec587dd4">
      <Terms xmlns="http://schemas.microsoft.com/office/infopath/2007/PartnerControls"/>
    </lcf76f155ced4ddcb4097134ff3c332f>
    <TaxCatchAll xmlns="050cc4ab-4959-4cc2-8f3f-50e68d9caf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BFD7832494B4F907E0AF2A6AA0A0A" ma:contentTypeVersion="13" ma:contentTypeDescription="Create a new document." ma:contentTypeScope="" ma:versionID="93b525dc2c5f2aeacf5fba156c9a513a">
  <xsd:schema xmlns:xsd="http://www.w3.org/2001/XMLSchema" xmlns:xs="http://www.w3.org/2001/XMLSchema" xmlns:p="http://schemas.microsoft.com/office/2006/metadata/properties" xmlns:ns2="bb2356b4-b3e1-44ac-aaf8-140dec587dd4" xmlns:ns3="050cc4ab-4959-4cc2-8f3f-50e68d9caf23" targetNamespace="http://schemas.microsoft.com/office/2006/metadata/properties" ma:root="true" ma:fieldsID="beea0506af9bda0f747237fc57a8264b" ns2:_="" ns3:_="">
    <xsd:import namespace="bb2356b4-b3e1-44ac-aaf8-140dec587dd4"/>
    <xsd:import namespace="050cc4ab-4959-4cc2-8f3f-50e68d9caf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2356b4-b3e1-44ac-aaf8-140dec587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4c96f58-6cfa-4ebc-976c-0973bd9928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cc4ab-4959-4cc2-8f3f-50e68d9caf2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5e34f86-ba53-4036-81a6-14c15ee36faa}" ma:internalName="TaxCatchAll" ma:showField="CatchAllData" ma:web="050cc4ab-4959-4cc2-8f3f-50e68d9caf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2C1A8-7716-4092-AC55-B774A5AC4D55}">
  <ds:schemaRefs>
    <ds:schemaRef ds:uri="050cc4ab-4959-4cc2-8f3f-50e68d9caf23"/>
    <ds:schemaRef ds:uri="bb2356b4-b3e1-44ac-aaf8-140dec587dd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5C8923-FCC7-4182-A07C-EA92674863B4}">
  <ds:schemaRefs>
    <ds:schemaRef ds:uri="050cc4ab-4959-4cc2-8f3f-50e68d9caf23"/>
    <ds:schemaRef ds:uri="bb2356b4-b3e1-44ac-aaf8-140dec587d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A45780F-CD84-4E2E-8CB7-075006823C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OHBM 2025 Presenter Slides</dc:title>
  <cp:revision>1</cp:revision>
  <dcterms:created xsi:type="dcterms:W3CDTF">2006-08-16T00:00:00Z</dcterms:created>
  <dcterms:modified xsi:type="dcterms:W3CDTF">2025-04-22T14:41:45Z</dcterms:modified>
  <dc:identifier>DAGlTdyqkFw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0x010100CB7BFD7832494B4F907E0AF2A6AA0A0A</vt:lpwstr>
  </property>
  <property fmtid="{D5CDD505-2E9C-101B-9397-08002B2CF9AE}" pid="3" name="MediaServiceImageTags">
    <vt:lpwstr/>
  </property>
</Properties>
</file>